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7" r:id="rId2"/>
    <p:sldId id="278" r:id="rId3"/>
    <p:sldId id="279" r:id="rId4"/>
    <p:sldId id="280" r:id="rId5"/>
    <p:sldId id="281" r:id="rId6"/>
    <p:sldId id="282" r:id="rId7"/>
    <p:sldId id="28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2" pos="21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12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1086" y="90"/>
      </p:cViewPr>
      <p:guideLst>
        <p:guide orient="horz" pos="696"/>
        <p:guide pos="21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8863C2-CA3E-4399-A936-3B0BE77CFBCF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10C981-C851-42B3-BB75-45F7B89B8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85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10C981-C851-42B3-BB75-45F7B89B83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23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48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42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5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64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2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19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67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91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04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58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DE601-A17D-4A85-9345-86B455923D6B}" type="datetimeFigureOut">
              <a:rPr lang="en-US" smtClean="0"/>
              <a:t>12/2/2021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0CA66-92D5-4B13-9A22-323FE557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64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27494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153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043" y="560286"/>
            <a:ext cx="6297714" cy="629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75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2144"/>
            <a:ext cx="27494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268</a:t>
            </a:r>
            <a:endParaRPr lang="en-US" sz="32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59" y="596919"/>
            <a:ext cx="6139204" cy="6139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799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23326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5</a:t>
            </a:r>
            <a:endParaRPr lang="en-US" sz="3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29" y="609058"/>
            <a:ext cx="6248942" cy="624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5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27494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124</a:t>
            </a:r>
            <a:endParaRPr lang="en-US" sz="3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95" y="584775"/>
            <a:ext cx="6273225" cy="627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08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25410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39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47" y="584775"/>
            <a:ext cx="6279292" cy="627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1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254108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Compound 96</a:t>
            </a:r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29" y="602962"/>
            <a:ext cx="6248942" cy="62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66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7900" y="143182"/>
            <a:ext cx="197406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 smtClean="0"/>
              <a:t>PepstatinA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84" y="767568"/>
            <a:ext cx="6084335" cy="609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8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805</TotalTime>
  <Words>14</Words>
  <Application>Microsoft Office PowerPoint</Application>
  <PresentationFormat>Widescreen</PresentationFormat>
  <Paragraphs>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41</cp:revision>
  <dcterms:created xsi:type="dcterms:W3CDTF">2021-10-10T08:10:20Z</dcterms:created>
  <dcterms:modified xsi:type="dcterms:W3CDTF">2021-12-02T05:07:24Z</dcterms:modified>
</cp:coreProperties>
</file>

<file path=docProps/thumbnail.jpeg>
</file>